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766CBCA-8D88-4A2A-B028-12A9D25C0F4C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9E94C4D-2F48-4222-A141-4885C606556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370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CBCA-8D88-4A2A-B028-12A9D25C0F4C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4C4D-2F48-4222-A141-4885C6065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64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CBCA-8D88-4A2A-B028-12A9D25C0F4C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4C4D-2F48-4222-A141-4885C6065568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7530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CBCA-8D88-4A2A-B028-12A9D25C0F4C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4C4D-2F48-4222-A141-4885C606556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44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CBCA-8D88-4A2A-B028-12A9D25C0F4C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4C4D-2F48-4222-A141-4885C6065568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844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CBCA-8D88-4A2A-B028-12A9D25C0F4C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4C4D-2F48-4222-A141-4885C606556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4200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CBCA-8D88-4A2A-B028-12A9D25C0F4C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4C4D-2F48-4222-A141-4885C6065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893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CBCA-8D88-4A2A-B028-12A9D25C0F4C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4C4D-2F48-4222-A141-4885C6065568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33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CBCA-8D88-4A2A-B028-12A9D25C0F4C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4C4D-2F48-4222-A141-4885C6065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592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CBCA-8D88-4A2A-B028-12A9D25C0F4C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4C4D-2F48-4222-A141-4885C6065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685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CBCA-8D88-4A2A-B028-12A9D25C0F4C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4C4D-2F48-4222-A141-4885C606556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79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CBCA-8D88-4A2A-B028-12A9D25C0F4C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4C4D-2F48-4222-A141-4885C606556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18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CBCA-8D88-4A2A-B028-12A9D25C0F4C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4C4D-2F48-4222-A141-4885C6065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987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CBCA-8D88-4A2A-B028-12A9D25C0F4C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4C4D-2F48-4222-A141-4885C606556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6701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CBCA-8D88-4A2A-B028-12A9D25C0F4C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4C4D-2F48-4222-A141-4885C606556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582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CBCA-8D88-4A2A-B028-12A9D25C0F4C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4C4D-2F48-4222-A141-4885C606556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8293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CBCA-8D88-4A2A-B028-12A9D25C0F4C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4C4D-2F48-4222-A141-4885C606556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0667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766CBCA-8D88-4A2A-B028-12A9D25C0F4C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9E94C4D-2F48-4222-A141-4885C6065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41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Keputusan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/>
              <a:t>B</a:t>
            </a:r>
            <a:r>
              <a:rPr lang="en-US" dirty="0" err="1" smtClean="0"/>
              <a:t>ekerja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Rully</a:t>
            </a:r>
            <a:r>
              <a:rPr lang="en-US" dirty="0" smtClean="0"/>
              <a:t> Noor </a:t>
            </a:r>
            <a:r>
              <a:rPr lang="en-US" dirty="0" err="1" smtClean="0"/>
              <a:t>Oktaviana</a:t>
            </a:r>
            <a:r>
              <a:rPr lang="en-US" dirty="0" smtClean="0"/>
              <a:t>, SE,.MM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368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/>
              <a:t>New homes economics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Memaksimal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utility</a:t>
            </a:r>
          </a:p>
          <a:p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produksi</a:t>
            </a:r>
            <a:r>
              <a:rPr lang="en-US" dirty="0" smtClean="0"/>
              <a:t> </a:t>
            </a:r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tangga</a:t>
            </a:r>
            <a:endParaRPr lang="en-US" dirty="0" smtClean="0"/>
          </a:p>
          <a:p>
            <a:r>
              <a:rPr lang="en-US" dirty="0" smtClean="0"/>
              <a:t>Cara </a:t>
            </a:r>
            <a:r>
              <a:rPr lang="en-US" dirty="0" err="1" smtClean="0"/>
              <a:t>memperoleh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–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tangga</a:t>
            </a:r>
            <a:r>
              <a:rPr lang="en-US" dirty="0" smtClean="0"/>
              <a:t> ( </a:t>
            </a:r>
            <a:r>
              <a:rPr lang="en-US" dirty="0" err="1" smtClean="0"/>
              <a:t>waktu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proses </a:t>
            </a:r>
            <a:r>
              <a:rPr lang="en-US" dirty="0" err="1" smtClean="0"/>
              <a:t>produksi</a:t>
            </a:r>
            <a:r>
              <a:rPr lang="en-US" dirty="0" smtClean="0"/>
              <a:t> </a:t>
            </a:r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tangga</a:t>
            </a:r>
            <a:r>
              <a:rPr lang="en-US" dirty="0" smtClean="0"/>
              <a:t> )</a:t>
            </a:r>
          </a:p>
          <a:p>
            <a:r>
              <a:rPr lang="en-US" dirty="0" err="1" smtClean="0"/>
              <a:t>Keterbatasan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yang </a:t>
            </a:r>
            <a:r>
              <a:rPr lang="en-US" dirty="0" err="1" smtClean="0"/>
              <a:t>dihadapi</a:t>
            </a:r>
            <a:r>
              <a:rPr lang="en-US" dirty="0" smtClean="0"/>
              <a:t> </a:t>
            </a:r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tangga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mengambil</a:t>
            </a:r>
            <a:r>
              <a:rPr lang="en-US" dirty="0" smtClean="0"/>
              <a:t> </a:t>
            </a:r>
            <a:r>
              <a:rPr lang="en-US" dirty="0" err="1" smtClean="0"/>
              <a:t>keputusan</a:t>
            </a:r>
            <a:r>
              <a:rPr lang="en-US" dirty="0" smtClean="0"/>
              <a:t> ( </a:t>
            </a:r>
            <a:r>
              <a:rPr lang="en-US" dirty="0" err="1" smtClean="0"/>
              <a:t>harga</a:t>
            </a:r>
            <a:r>
              <a:rPr lang="en-US" dirty="0" smtClean="0"/>
              <a:t>, </a:t>
            </a:r>
            <a:r>
              <a:rPr lang="en-US" dirty="0" err="1" smtClean="0"/>
              <a:t>pendapatan</a:t>
            </a:r>
            <a:r>
              <a:rPr lang="en-US" dirty="0" smtClean="0"/>
              <a:t>, </a:t>
            </a:r>
            <a:r>
              <a:rPr lang="en-US" dirty="0" err="1" smtClean="0"/>
              <a:t>waktu</a:t>
            </a:r>
            <a:r>
              <a:rPr lang="en-US" dirty="0" smtClean="0"/>
              <a:t> 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979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Kecenderungan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Partisipasi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Angkatan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Kerja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dan</a:t>
            </a:r>
            <a:r>
              <a:rPr lang="en-US" sz="3600" b="1" dirty="0" smtClean="0"/>
              <a:t> Jam </a:t>
            </a:r>
            <a:r>
              <a:rPr lang="en-US" sz="3600" b="1" dirty="0" err="1" smtClean="0"/>
              <a:t>Kerja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Semakin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Tingkat </a:t>
            </a:r>
            <a:r>
              <a:rPr lang="en-US" dirty="0" err="1" smtClean="0"/>
              <a:t>Partisipasi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semakin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 smtClean="0"/>
              <a:t>penyediaan</a:t>
            </a:r>
            <a:r>
              <a:rPr lang="en-US" dirty="0" smtClean="0"/>
              <a:t> </a:t>
            </a:r>
            <a:r>
              <a:rPr lang="en-US" dirty="0" err="1" smtClean="0"/>
              <a:t>tenaga</a:t>
            </a:r>
            <a:r>
              <a:rPr lang="en-US" dirty="0" smtClean="0"/>
              <a:t> </a:t>
            </a:r>
            <a:r>
              <a:rPr lang="en-US" dirty="0" err="1"/>
              <a:t>F</a:t>
            </a:r>
            <a:r>
              <a:rPr lang="en-US" dirty="0" err="1" smtClean="0"/>
              <a:t>erja</a:t>
            </a:r>
            <a:endParaRPr lang="en-US" dirty="0" smtClean="0"/>
          </a:p>
          <a:p>
            <a:r>
              <a:rPr lang="en-US" dirty="0" err="1" smtClean="0"/>
              <a:t>Faktor</a:t>
            </a:r>
            <a:r>
              <a:rPr lang="en-US" dirty="0" smtClean="0"/>
              <a:t> – factor yang </a:t>
            </a:r>
            <a:r>
              <a:rPr lang="en-US" dirty="0" err="1" smtClean="0"/>
              <a:t>mempengaruhi</a:t>
            </a:r>
            <a:r>
              <a:rPr lang="en-US" dirty="0" smtClean="0"/>
              <a:t> TPK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penduduk</a:t>
            </a:r>
            <a:r>
              <a:rPr lang="en-US" dirty="0" smtClean="0"/>
              <a:t> yang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penduduk</a:t>
            </a:r>
            <a:r>
              <a:rPr lang="en-US" dirty="0" smtClean="0"/>
              <a:t> yang </a:t>
            </a:r>
            <a:r>
              <a:rPr lang="en-US" dirty="0" err="1" smtClean="0"/>
              <a:t>mengurus</a:t>
            </a:r>
            <a:r>
              <a:rPr lang="en-US" dirty="0" smtClean="0"/>
              <a:t> </a:t>
            </a:r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tangga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Tingkat 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keluarga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umur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Tingkat </a:t>
            </a:r>
            <a:r>
              <a:rPr lang="en-US" dirty="0" err="1" smtClean="0"/>
              <a:t>upah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Tingakat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 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336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kenaikan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upah</a:t>
            </a:r>
            <a:r>
              <a:rPr lang="en-US" dirty="0" smtClean="0"/>
              <a:t> </a:t>
            </a:r>
            <a:r>
              <a:rPr lang="en-US" dirty="0" err="1" smtClean="0"/>
              <a:t>menyebabkan</a:t>
            </a:r>
            <a:r>
              <a:rPr lang="en-US" dirty="0" smtClean="0"/>
              <a:t>  Leisure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, </a:t>
            </a:r>
            <a:r>
              <a:rPr lang="en-US" dirty="0" err="1" smtClean="0"/>
              <a:t>keinginan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bekerja</a:t>
            </a:r>
            <a:r>
              <a:rPr lang="en-US" dirty="0" smtClean="0"/>
              <a:t> </a:t>
            </a:r>
            <a:r>
              <a:rPr lang="en-US" dirty="0" err="1" smtClean="0"/>
              <a:t>turun</a:t>
            </a:r>
            <a:r>
              <a:rPr lang="en-US" dirty="0" smtClean="0"/>
              <a:t>, </a:t>
            </a:r>
            <a:r>
              <a:rPr lang="en-US" dirty="0" err="1" smtClean="0"/>
              <a:t>penurunan</a:t>
            </a:r>
            <a:r>
              <a:rPr lang="en-US" dirty="0" smtClean="0"/>
              <a:t> </a:t>
            </a:r>
            <a:r>
              <a:rPr lang="en-US" dirty="0" err="1" smtClean="0"/>
              <a:t>persediaan</a:t>
            </a:r>
            <a:r>
              <a:rPr lang="en-US" dirty="0" smtClean="0"/>
              <a:t> </a:t>
            </a:r>
            <a:r>
              <a:rPr lang="en-US" dirty="0" err="1" smtClean="0"/>
              <a:t>tenaga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( income effect )</a:t>
            </a:r>
          </a:p>
          <a:p>
            <a:r>
              <a:rPr lang="en-US" dirty="0" err="1" smtClean="0"/>
              <a:t>Kenaikan</a:t>
            </a:r>
            <a:r>
              <a:rPr lang="en-US" dirty="0" smtClean="0"/>
              <a:t> </a:t>
            </a:r>
            <a:r>
              <a:rPr lang="en-US" dirty="0" err="1" smtClean="0"/>
              <a:t>tingat</a:t>
            </a:r>
            <a:r>
              <a:rPr lang="en-US" dirty="0" smtClean="0"/>
              <a:t> </a:t>
            </a:r>
            <a:r>
              <a:rPr lang="en-US" dirty="0" err="1" smtClean="0"/>
              <a:t>upah</a:t>
            </a:r>
            <a:r>
              <a:rPr lang="en-US" dirty="0" smtClean="0"/>
              <a:t>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luang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mahal</a:t>
            </a:r>
            <a:r>
              <a:rPr lang="en-US" dirty="0" smtClean="0"/>
              <a:t>,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bekerja</a:t>
            </a:r>
            <a:r>
              <a:rPr lang="en-US" dirty="0" smtClean="0"/>
              <a:t> </a:t>
            </a:r>
            <a:r>
              <a:rPr lang="en-US" dirty="0" err="1" smtClean="0"/>
              <a:t>bertambah</a:t>
            </a:r>
            <a:r>
              <a:rPr lang="en-US" dirty="0" smtClean="0"/>
              <a:t>, leisure </a:t>
            </a:r>
            <a:r>
              <a:rPr lang="en-US" dirty="0" err="1" smtClean="0"/>
              <a:t>berkurang</a:t>
            </a:r>
            <a:r>
              <a:rPr lang="en-US" dirty="0"/>
              <a:t> </a:t>
            </a:r>
            <a:r>
              <a:rPr lang="en-US" dirty="0" smtClean="0"/>
              <a:t>( substitution effect 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132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944" y="154546"/>
            <a:ext cx="10749566" cy="1549021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err="1" smtClean="0"/>
              <a:t>Pengaruh</a:t>
            </a:r>
            <a:r>
              <a:rPr lang="en-US" sz="3600" b="1" dirty="0" smtClean="0"/>
              <a:t> </a:t>
            </a:r>
            <a:r>
              <a:rPr lang="en-US" sz="3600" b="1" dirty="0" smtClean="0"/>
              <a:t>income effect </a:t>
            </a:r>
            <a:r>
              <a:rPr lang="en-US" sz="3600" b="1" dirty="0" err="1" smtClean="0"/>
              <a:t>dan</a:t>
            </a:r>
            <a:r>
              <a:rPr lang="en-US" sz="3600" b="1" dirty="0" smtClean="0"/>
              <a:t> substitution effect </a:t>
            </a:r>
            <a:r>
              <a:rPr lang="en-US" sz="3600" b="1" dirty="0" err="1" smtClean="0"/>
              <a:t>terhadap</a:t>
            </a:r>
            <a:r>
              <a:rPr lang="en-US" sz="3600" b="1" dirty="0" smtClean="0"/>
              <a:t> TPK </a:t>
            </a:r>
            <a:r>
              <a:rPr lang="en-US" sz="3600" b="1" dirty="0" err="1" smtClean="0"/>
              <a:t>tergantung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pada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batas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tinggi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rendah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nya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upah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80315"/>
            <a:ext cx="10515600" cy="4296648"/>
          </a:xfrm>
        </p:spPr>
        <p:txBody>
          <a:bodyPr/>
          <a:lstStyle/>
          <a:p>
            <a:r>
              <a:rPr lang="en-US" dirty="0" err="1" smtClean="0"/>
              <a:t>Upah</a:t>
            </a:r>
            <a:r>
              <a:rPr lang="en-US" dirty="0" smtClean="0"/>
              <a:t> </a:t>
            </a:r>
            <a:r>
              <a:rPr lang="en-US" dirty="0" err="1" smtClean="0"/>
              <a:t>turun</a:t>
            </a:r>
            <a:r>
              <a:rPr lang="en-US" dirty="0" smtClean="0"/>
              <a:t>, TPK </a:t>
            </a:r>
            <a:r>
              <a:rPr lang="en-US" dirty="0" err="1" smtClean="0"/>
              <a:t>naik</a:t>
            </a:r>
            <a:r>
              <a:rPr lang="en-US" dirty="0" smtClean="0"/>
              <a:t>, </a:t>
            </a:r>
            <a:r>
              <a:rPr lang="en-US" dirty="0" err="1" smtClean="0"/>
              <a:t>jumlah</a:t>
            </a:r>
            <a:r>
              <a:rPr lang="en-US" dirty="0" smtClean="0"/>
              <a:t> jam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meningkat</a:t>
            </a:r>
            <a:endParaRPr lang="en-US" dirty="0" smtClean="0"/>
          </a:p>
          <a:p>
            <a:r>
              <a:rPr lang="en-US" dirty="0" err="1" smtClean="0"/>
              <a:t>Upah</a:t>
            </a:r>
            <a:r>
              <a:rPr lang="en-US" dirty="0" smtClean="0"/>
              <a:t> </a:t>
            </a:r>
            <a:r>
              <a:rPr lang="en-US" dirty="0" err="1" smtClean="0"/>
              <a:t>sedang</a:t>
            </a:r>
            <a:r>
              <a:rPr lang="en-US" dirty="0" smtClean="0"/>
              <a:t>, income effect &gt; subs effect, TPK </a:t>
            </a:r>
            <a:r>
              <a:rPr lang="en-US" dirty="0" err="1" smtClean="0"/>
              <a:t>turun</a:t>
            </a:r>
            <a:endParaRPr lang="en-US" dirty="0" smtClean="0"/>
          </a:p>
          <a:p>
            <a:r>
              <a:rPr lang="en-US" dirty="0" err="1" smtClean="0"/>
              <a:t>Upah</a:t>
            </a:r>
            <a:r>
              <a:rPr lang="en-US" dirty="0" smtClean="0"/>
              <a:t> </a:t>
            </a:r>
            <a:r>
              <a:rPr lang="en-US" dirty="0" err="1" smtClean="0"/>
              <a:t>naik</a:t>
            </a:r>
            <a:r>
              <a:rPr lang="en-US" dirty="0" smtClean="0"/>
              <a:t>, </a:t>
            </a:r>
            <a:r>
              <a:rPr lang="en-US" dirty="0" err="1" smtClean="0"/>
              <a:t>pendapatan</a:t>
            </a:r>
            <a:r>
              <a:rPr lang="en-US" dirty="0" smtClean="0"/>
              <a:t> </a:t>
            </a:r>
            <a:r>
              <a:rPr lang="en-US" dirty="0" err="1" smtClean="0"/>
              <a:t>naik</a:t>
            </a:r>
            <a:r>
              <a:rPr lang="en-US" dirty="0"/>
              <a:t>, , income effect &gt; subs </a:t>
            </a:r>
            <a:r>
              <a:rPr lang="en-US" dirty="0" smtClean="0"/>
              <a:t>effect, </a:t>
            </a:r>
            <a:r>
              <a:rPr lang="en-US" dirty="0" err="1" smtClean="0"/>
              <a:t>jumlah</a:t>
            </a:r>
            <a:r>
              <a:rPr lang="en-US" dirty="0" smtClean="0"/>
              <a:t> jam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menurun,TPK</a:t>
            </a:r>
            <a:r>
              <a:rPr lang="en-US" dirty="0" smtClean="0"/>
              <a:t> </a:t>
            </a:r>
            <a:r>
              <a:rPr lang="en-US" dirty="0" err="1" smtClean="0"/>
              <a:t>turun</a:t>
            </a:r>
            <a:endParaRPr lang="en-US" dirty="0" smtClean="0"/>
          </a:p>
          <a:p>
            <a:r>
              <a:rPr lang="en-US" dirty="0" err="1" smtClean="0"/>
              <a:t>Upah</a:t>
            </a:r>
            <a:r>
              <a:rPr lang="en-US" dirty="0" smtClean="0"/>
              <a:t> </a:t>
            </a:r>
            <a:r>
              <a:rPr lang="en-US" dirty="0" err="1" smtClean="0"/>
              <a:t>meningkat</a:t>
            </a:r>
            <a:r>
              <a:rPr lang="en-US" dirty="0" smtClean="0"/>
              <a:t>, </a:t>
            </a:r>
            <a:r>
              <a:rPr lang="en-US" dirty="0" err="1" smtClean="0"/>
              <a:t>subst</a:t>
            </a:r>
            <a:r>
              <a:rPr lang="en-US" dirty="0" smtClean="0"/>
              <a:t> effect &gt; income </a:t>
            </a:r>
            <a:r>
              <a:rPr lang="en-US" dirty="0" smtClean="0"/>
              <a:t>effect, </a:t>
            </a:r>
            <a:r>
              <a:rPr lang="en-US" dirty="0" err="1" smtClean="0"/>
              <a:t>jumlah</a:t>
            </a:r>
            <a:r>
              <a:rPr lang="en-US" dirty="0" smtClean="0"/>
              <a:t> jam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meningkat</a:t>
            </a:r>
            <a:r>
              <a:rPr lang="en-US" dirty="0"/>
              <a:t>, , TPK </a:t>
            </a:r>
            <a:r>
              <a:rPr lang="en-US" dirty="0" err="1"/>
              <a:t>naik</a:t>
            </a:r>
            <a:endParaRPr lang="en-US" dirty="0" smtClean="0"/>
          </a:p>
          <a:p>
            <a:r>
              <a:rPr lang="en-US" dirty="0" err="1" smtClean="0"/>
              <a:t>Upah</a:t>
            </a:r>
            <a:r>
              <a:rPr lang="en-US" dirty="0" smtClean="0"/>
              <a:t> relative </a:t>
            </a:r>
            <a:r>
              <a:rPr lang="en-US" dirty="0" err="1" smtClean="0"/>
              <a:t>meningkat</a:t>
            </a:r>
            <a:r>
              <a:rPr lang="en-US" dirty="0" smtClean="0"/>
              <a:t>, income effect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berpengaruh</a:t>
            </a:r>
            <a:r>
              <a:rPr lang="en-US" dirty="0" smtClean="0"/>
              <a:t> </a:t>
            </a:r>
            <a:r>
              <a:rPr lang="en-US" dirty="0" err="1" smtClean="0"/>
              <a:t>dr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subst</a:t>
            </a:r>
            <a:r>
              <a:rPr lang="en-US" dirty="0" smtClean="0"/>
              <a:t> effect </a:t>
            </a:r>
            <a:r>
              <a:rPr lang="en-US" dirty="0" err="1" smtClean="0"/>
              <a:t>shg</a:t>
            </a:r>
            <a:r>
              <a:rPr lang="en-US" dirty="0" smtClean="0"/>
              <a:t> TPK </a:t>
            </a:r>
            <a:r>
              <a:rPr lang="en-US" dirty="0" err="1" smtClean="0"/>
              <a:t>turun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4260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298</TotalTime>
  <Words>217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Garamond</vt:lpstr>
      <vt:lpstr>Wingdings</vt:lpstr>
      <vt:lpstr>Organic</vt:lpstr>
      <vt:lpstr>Keputusan Untuk Bekerja</vt:lpstr>
      <vt:lpstr>New homes economics </vt:lpstr>
      <vt:lpstr>Kecenderungan Partisipasi Angkatan Kerja dan Jam Kerja</vt:lpstr>
      <vt:lpstr>Next….</vt:lpstr>
      <vt:lpstr> Pengaruh income effect dan substitution effect terhadap TPK tergantung pada batas tinggi rendah nya upah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ully</dc:creator>
  <cp:lastModifiedBy>ully</cp:lastModifiedBy>
  <cp:revision>14</cp:revision>
  <dcterms:created xsi:type="dcterms:W3CDTF">2013-10-01T13:35:36Z</dcterms:created>
  <dcterms:modified xsi:type="dcterms:W3CDTF">2013-10-16T09:17:26Z</dcterms:modified>
</cp:coreProperties>
</file>